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6" d="100"/>
          <a:sy n="86" d="100"/>
        </p:scale>
        <p:origin x="-165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E6780-F0BD-AD44-B953-46D92934A329}" type="datetimeFigureOut">
              <a:rPr lang="en-US" smtClean="0"/>
              <a:t>03/09/2015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6D9DF-48EA-3540-A2D4-6956C66B0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049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E6780-F0BD-AD44-B953-46D92934A329}" type="datetimeFigureOut">
              <a:rPr lang="en-US" smtClean="0"/>
              <a:t>03/09/2015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6D9DF-48EA-3540-A2D4-6956C66B0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282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E6780-F0BD-AD44-B953-46D92934A329}" type="datetimeFigureOut">
              <a:rPr lang="en-US" smtClean="0"/>
              <a:t>03/09/2015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6D9DF-48EA-3540-A2D4-6956C66B0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549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E6780-F0BD-AD44-B953-46D92934A329}" type="datetimeFigureOut">
              <a:rPr lang="en-US" smtClean="0"/>
              <a:t>03/09/2015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6D9DF-48EA-3540-A2D4-6956C66B0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193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E6780-F0BD-AD44-B953-46D92934A329}" type="datetimeFigureOut">
              <a:rPr lang="en-US" smtClean="0"/>
              <a:t>03/09/2015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6D9DF-48EA-3540-A2D4-6956C66B0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27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E6780-F0BD-AD44-B953-46D92934A329}" type="datetimeFigureOut">
              <a:rPr lang="en-US" smtClean="0"/>
              <a:t>03/09/2015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6D9DF-48EA-3540-A2D4-6956C66B0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211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E6780-F0BD-AD44-B953-46D92934A329}" type="datetimeFigureOut">
              <a:rPr lang="en-US" smtClean="0"/>
              <a:t>03/09/2015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6D9DF-48EA-3540-A2D4-6956C66B0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035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E6780-F0BD-AD44-B953-46D92934A329}" type="datetimeFigureOut">
              <a:rPr lang="en-US" smtClean="0"/>
              <a:t>03/09/2015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6D9DF-48EA-3540-A2D4-6956C66B0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143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E6780-F0BD-AD44-B953-46D92934A329}" type="datetimeFigureOut">
              <a:rPr lang="en-US" smtClean="0"/>
              <a:t>03/09/2015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6D9DF-48EA-3540-A2D4-6956C66B0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384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E6780-F0BD-AD44-B953-46D92934A329}" type="datetimeFigureOut">
              <a:rPr lang="en-US" smtClean="0"/>
              <a:t>03/09/2015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6D9DF-48EA-3540-A2D4-6956C66B0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278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E6780-F0BD-AD44-B953-46D92934A329}" type="datetimeFigureOut">
              <a:rPr lang="en-US" smtClean="0"/>
              <a:t>03/09/2015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6D9DF-48EA-3540-A2D4-6956C66B0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231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E6780-F0BD-AD44-B953-46D92934A329}" type="datetimeFigureOut">
              <a:rPr lang="en-US" smtClean="0"/>
              <a:t>03/09/2015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16D9DF-48EA-3540-A2D4-6956C66B0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389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09-03 at 23.11.3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92" y="1481208"/>
            <a:ext cx="5067300" cy="1003300"/>
          </a:xfrm>
          <a:prstGeom prst="rect">
            <a:avLst/>
          </a:prstGeom>
        </p:spPr>
      </p:pic>
      <p:pic>
        <p:nvPicPr>
          <p:cNvPr id="5" name="Picture 4" descr="Screen Shot 2015-09-03 at 23.11.4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92" y="1114976"/>
            <a:ext cx="4978400" cy="381000"/>
          </a:xfrm>
          <a:prstGeom prst="rect">
            <a:avLst/>
          </a:prstGeom>
        </p:spPr>
      </p:pic>
      <p:pic>
        <p:nvPicPr>
          <p:cNvPr id="7" name="Picture 6" descr="Monty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92" y="2465257"/>
            <a:ext cx="5007932" cy="3354097"/>
          </a:xfrm>
          <a:prstGeom prst="rect">
            <a:avLst/>
          </a:prstGeom>
        </p:spPr>
      </p:pic>
      <p:pic>
        <p:nvPicPr>
          <p:cNvPr id="6" name="Picture 5" descr="LEAPPollingFrames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826" y="1284824"/>
            <a:ext cx="36068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8484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On-screen Show (4:3)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BBK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Esha Massand</dc:creator>
  <cp:lastModifiedBy>Esha Massand</cp:lastModifiedBy>
  <cp:revision>1</cp:revision>
  <dcterms:created xsi:type="dcterms:W3CDTF">2015-09-03T22:10:57Z</dcterms:created>
  <dcterms:modified xsi:type="dcterms:W3CDTF">2015-09-03T22:15:02Z</dcterms:modified>
</cp:coreProperties>
</file>

<file path=docProps/thumbnail.jpeg>
</file>